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2FDCDF-F1E5-45D3-8030-24E1366AD78A}" type="datetimeFigureOut">
              <a:rPr lang="pt-PT" smtClean="0"/>
              <a:t>01-06-2016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EB51F-B0B7-4E86-88A4-E8E17C9CF338}" type="slidenum">
              <a:rPr lang="pt-PT" smtClean="0"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gif"/><Relationship Id="rId7" Type="http://schemas.openxmlformats.org/officeDocument/2006/relationships/slide" Target="slide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gif"/><Relationship Id="rId7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9.gif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gif"/><Relationship Id="rId7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10" Type="http://schemas.openxmlformats.org/officeDocument/2006/relationships/image" Target="../media/image12.png"/><Relationship Id="rId4" Type="http://schemas.openxmlformats.org/officeDocument/2006/relationships/image" Target="../media/image9.gif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2840908" y="5589240"/>
            <a:ext cx="3011958" cy="6683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Imagem 15" descr="menino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158736"/>
            <a:ext cx="1451335" cy="2376264"/>
          </a:xfrm>
          <a:prstGeom prst="rect">
            <a:avLst/>
          </a:prstGeom>
        </p:spPr>
      </p:pic>
      <p:pic>
        <p:nvPicPr>
          <p:cNvPr id="17" name="Imagem 16" descr="menino2.g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846" y="2564904"/>
            <a:ext cx="2400280" cy="2715070"/>
          </a:xfrm>
          <a:prstGeom prst="rect">
            <a:avLst/>
          </a:prstGeom>
        </p:spPr>
      </p:pic>
      <p:pic>
        <p:nvPicPr>
          <p:cNvPr id="18" name="Imagem 17" descr="menino4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2866" y="2252423"/>
            <a:ext cx="2267744" cy="25651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835696" y="262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divisão </a:t>
            </a:r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pizas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Aceite para publicação em 29 de abril de 2016.</a:t>
            </a:r>
            <a:r>
              <a:rPr kumimoji="0" lang="pt-PT" alt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altLang="pt-P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pt-PT" altLang="pt-PT" sz="24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magem intercalada 1"/>
          <p:cNvSpPr>
            <a:spLocks noChangeAspect="1" noChangeArrowheads="1"/>
          </p:cNvSpPr>
          <p:nvPr/>
        </p:nvSpPr>
        <p:spPr bwMode="auto">
          <a:xfrm>
            <a:off x="31750" y="138113"/>
            <a:ext cx="4000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2840908" y="5640980"/>
            <a:ext cx="32461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</a:rPr>
              <a:t>Aceite para publicação em 29 de </a:t>
            </a:r>
            <a:r>
              <a:rPr lang="pt-PT" sz="1100" dirty="0" err="1">
                <a:solidFill>
                  <a:schemeClr val="bg1"/>
                </a:solidFill>
              </a:rPr>
              <a:t>abril</a:t>
            </a:r>
            <a:r>
              <a:rPr lang="pt-PT" sz="1100" dirty="0">
                <a:solidFill>
                  <a:schemeClr val="bg1"/>
                </a:solidFill>
              </a:rPr>
              <a:t> de 2016.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6" name="AutoShape 4" descr="Imagem intercalad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AutoShape 7" descr="Imagem intercalada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AutoShape 9" descr="Imagem intercalada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65" y="5895797"/>
            <a:ext cx="3248101" cy="31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07196" y="2222555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Filipe, o José e a Joana vão repartir entre eles e em partes iguais, 4 pizas.</a:t>
            </a:r>
          </a:p>
          <a:p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é que essa partilha pode ser feita?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 descr="Untitled-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8" y="3897847"/>
            <a:ext cx="2088232" cy="2053428"/>
          </a:xfrm>
          <a:prstGeom prst="rect">
            <a:avLst/>
          </a:prstGeom>
        </p:spPr>
      </p:pic>
      <p:pic>
        <p:nvPicPr>
          <p:cNvPr id="16" name="Imagem 15" descr="menino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0118" y="15412"/>
            <a:ext cx="1451335" cy="2376264"/>
          </a:xfrm>
          <a:prstGeom prst="rect">
            <a:avLst/>
          </a:prstGeom>
        </p:spPr>
      </p:pic>
      <p:pic>
        <p:nvPicPr>
          <p:cNvPr id="17" name="Imagem 16" descr="menino2.gif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4788"/>
            <a:ext cx="2400280" cy="2715070"/>
          </a:xfrm>
          <a:prstGeom prst="rect">
            <a:avLst/>
          </a:prstGeom>
        </p:spPr>
      </p:pic>
      <p:pic>
        <p:nvPicPr>
          <p:cNvPr id="18" name="Imagem 17" descr="menino4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66012" y="226208"/>
            <a:ext cx="2267744" cy="2565153"/>
          </a:xfrm>
          <a:prstGeom prst="rect">
            <a:avLst/>
          </a:prstGeom>
        </p:spPr>
      </p:pic>
      <p:pic>
        <p:nvPicPr>
          <p:cNvPr id="19" name="Imagem 18" descr="Untitled-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604" y="3932651"/>
            <a:ext cx="2088232" cy="2053428"/>
          </a:xfrm>
          <a:prstGeom prst="rect">
            <a:avLst/>
          </a:prstGeom>
        </p:spPr>
      </p:pic>
      <p:pic>
        <p:nvPicPr>
          <p:cNvPr id="20" name="Imagem 19" descr="Untitled-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2876" y="3825839"/>
            <a:ext cx="2088232" cy="2053428"/>
          </a:xfrm>
          <a:prstGeom prst="rect">
            <a:avLst/>
          </a:prstGeom>
        </p:spPr>
      </p:pic>
      <p:pic>
        <p:nvPicPr>
          <p:cNvPr id="21" name="Imagem 20" descr="Untitled-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4636" y="3932651"/>
            <a:ext cx="2088232" cy="2053428"/>
          </a:xfrm>
          <a:prstGeom prst="rect">
            <a:avLst/>
          </a:prstGeom>
        </p:spPr>
      </p:pic>
      <p:sp>
        <p:nvSpPr>
          <p:cNvPr id="22" name="Rectângulo 21">
            <a:hlinkClick r:id="rId7" action="ppaction://hlinksldjump"/>
          </p:cNvPr>
          <p:cNvSpPr/>
          <p:nvPr/>
        </p:nvSpPr>
        <p:spPr>
          <a:xfrm>
            <a:off x="-429692" y="5160770"/>
            <a:ext cx="4752528" cy="2636912"/>
          </a:xfrm>
          <a:prstGeom prst="rect">
            <a:avLst/>
          </a:prstGeom>
          <a:solidFill>
            <a:srgbClr val="0F6FC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Processo a</a:t>
            </a:r>
            <a:endParaRPr lang="pt-PT" sz="2800" dirty="0"/>
          </a:p>
        </p:txBody>
      </p:sp>
      <p:sp>
        <p:nvSpPr>
          <p:cNvPr id="23" name="Rectângulo 22">
            <a:hlinkClick r:id="rId8" action="ppaction://hlinksldjump"/>
          </p:cNvPr>
          <p:cNvSpPr/>
          <p:nvPr/>
        </p:nvSpPr>
        <p:spPr>
          <a:xfrm>
            <a:off x="4590060" y="5229200"/>
            <a:ext cx="4752528" cy="2636912"/>
          </a:xfrm>
          <a:prstGeom prst="rect">
            <a:avLst/>
          </a:prstGeom>
          <a:solidFill>
            <a:srgbClr val="0F6FC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Processo b</a:t>
            </a:r>
            <a:endParaRPr lang="pt-PT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47664" y="262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divisão           das pizas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335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7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488">
            <a:off x="1466444" y="679599"/>
            <a:ext cx="1130504" cy="1876483"/>
          </a:xfrm>
          <a:prstGeom prst="rect">
            <a:avLst/>
          </a:prstGeom>
        </p:spPr>
      </p:pic>
      <p:pic>
        <p:nvPicPr>
          <p:cNvPr id="25" name="Imagem 24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2056488">
            <a:off x="523089" y="18245"/>
            <a:ext cx="1395346" cy="1511625"/>
          </a:xfrm>
          <a:prstGeom prst="rect">
            <a:avLst/>
          </a:prstGeom>
        </p:spPr>
      </p:pic>
      <p:pic>
        <p:nvPicPr>
          <p:cNvPr id="26" name="Imagem 25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2056488">
            <a:off x="-66300" y="1166732"/>
            <a:ext cx="2034880" cy="1222190"/>
          </a:xfrm>
          <a:prstGeom prst="rect">
            <a:avLst/>
          </a:prstGeom>
        </p:spPr>
      </p:pic>
      <p:pic>
        <p:nvPicPr>
          <p:cNvPr id="45" name="Imagem 44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7739">
            <a:off x="3271295" y="2005825"/>
            <a:ext cx="1130504" cy="1876483"/>
          </a:xfrm>
          <a:prstGeom prst="rect">
            <a:avLst/>
          </a:prstGeom>
        </p:spPr>
      </p:pic>
      <p:pic>
        <p:nvPicPr>
          <p:cNvPr id="46" name="Imagem 45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5587739">
            <a:off x="3441599" y="1057794"/>
            <a:ext cx="1395346" cy="1511625"/>
          </a:xfrm>
          <a:prstGeom prst="rect">
            <a:avLst/>
          </a:prstGeom>
        </p:spPr>
      </p:pic>
      <p:pic>
        <p:nvPicPr>
          <p:cNvPr id="47" name="Imagem 46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5587739">
            <a:off x="2123300" y="1490921"/>
            <a:ext cx="2034880" cy="1222190"/>
          </a:xfrm>
          <a:prstGeom prst="rect">
            <a:avLst/>
          </a:prstGeom>
        </p:spPr>
      </p:pic>
      <p:pic>
        <p:nvPicPr>
          <p:cNvPr id="49" name="Imagem 48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96575">
            <a:off x="5375555" y="910662"/>
            <a:ext cx="1130504" cy="1876483"/>
          </a:xfrm>
          <a:prstGeom prst="rect">
            <a:avLst/>
          </a:prstGeom>
        </p:spPr>
      </p:pic>
      <p:pic>
        <p:nvPicPr>
          <p:cNvPr id="50" name="Imagem 49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5696575">
            <a:off x="5581491" y="-27221"/>
            <a:ext cx="1395346" cy="1511625"/>
          </a:xfrm>
          <a:prstGeom prst="rect">
            <a:avLst/>
          </a:prstGeom>
        </p:spPr>
      </p:pic>
      <p:pic>
        <p:nvPicPr>
          <p:cNvPr id="51" name="Imagem 50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5696575">
            <a:off x="4254563" y="374155"/>
            <a:ext cx="2034880" cy="1222190"/>
          </a:xfrm>
          <a:prstGeom prst="rect">
            <a:avLst/>
          </a:prstGeom>
        </p:spPr>
      </p:pic>
      <p:pic>
        <p:nvPicPr>
          <p:cNvPr id="53" name="Imagem 52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81723">
            <a:off x="6749714" y="1670466"/>
            <a:ext cx="1130504" cy="1876483"/>
          </a:xfrm>
          <a:prstGeom prst="rect">
            <a:avLst/>
          </a:prstGeom>
        </p:spPr>
      </p:pic>
      <p:pic>
        <p:nvPicPr>
          <p:cNvPr id="54" name="Imagem 53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10081723">
            <a:off x="7787583" y="1850673"/>
            <a:ext cx="1395346" cy="1511625"/>
          </a:xfrm>
          <a:prstGeom prst="rect">
            <a:avLst/>
          </a:prstGeom>
        </p:spPr>
      </p:pic>
      <p:pic>
        <p:nvPicPr>
          <p:cNvPr id="55" name="Imagem 54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10081723">
            <a:off x="6929238" y="1106469"/>
            <a:ext cx="2034880" cy="1222190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0" y="3861048"/>
            <a:ext cx="9144000" cy="175432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 </a:t>
            </a:r>
          </a:p>
          <a:p>
            <a:pPr algn="ctr">
              <a:lnSpc>
                <a:spcPct val="150000"/>
              </a:lnSpc>
            </a:pPr>
            <a:endParaRPr lang="pt-P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Joana </a:t>
            </a:r>
          </a:p>
          <a:p>
            <a:pPr algn="ctr">
              <a:lnSpc>
                <a:spcPct val="150000"/>
              </a:lnSpc>
            </a:pPr>
            <a:endParaRPr lang="pt-P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</a:t>
            </a: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Imagem 56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7739">
            <a:off x="1190072" y="4947509"/>
            <a:ext cx="482439" cy="800783"/>
          </a:xfrm>
          <a:prstGeom prst="rect">
            <a:avLst/>
          </a:prstGeom>
        </p:spPr>
      </p:pic>
      <p:pic>
        <p:nvPicPr>
          <p:cNvPr id="58" name="Imagem 57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5587739">
            <a:off x="1304739" y="4545343"/>
            <a:ext cx="595459" cy="645081"/>
          </a:xfrm>
          <a:prstGeom prst="rect">
            <a:avLst/>
          </a:prstGeom>
        </p:spPr>
      </p:pic>
      <p:pic>
        <p:nvPicPr>
          <p:cNvPr id="59" name="Imagem 58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5587739">
            <a:off x="677489" y="4696114"/>
            <a:ext cx="868379" cy="521566"/>
          </a:xfrm>
          <a:prstGeom prst="rect">
            <a:avLst/>
          </a:prstGeom>
        </p:spPr>
      </p:pic>
      <p:pic>
        <p:nvPicPr>
          <p:cNvPr id="60" name="Imagem 59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7739">
            <a:off x="1143341" y="5739595"/>
            <a:ext cx="482439" cy="800783"/>
          </a:xfrm>
          <a:prstGeom prst="rect">
            <a:avLst/>
          </a:prstGeom>
        </p:spPr>
      </p:pic>
      <p:pic>
        <p:nvPicPr>
          <p:cNvPr id="61" name="Imagem 60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5587739">
            <a:off x="4133871" y="5776233"/>
            <a:ext cx="868379" cy="521566"/>
          </a:xfrm>
          <a:prstGeom prst="rect">
            <a:avLst/>
          </a:prstGeom>
        </p:spPr>
      </p:pic>
      <p:pic>
        <p:nvPicPr>
          <p:cNvPr id="62" name="Imagem 61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5587739">
            <a:off x="7708925" y="5869623"/>
            <a:ext cx="595459" cy="645081"/>
          </a:xfrm>
          <a:prstGeom prst="rect">
            <a:avLst/>
          </a:prstGeom>
        </p:spPr>
      </p:pic>
      <p:pic>
        <p:nvPicPr>
          <p:cNvPr id="63" name="Imagem 62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7739">
            <a:off x="4430431" y="4875501"/>
            <a:ext cx="482439" cy="800783"/>
          </a:xfrm>
          <a:prstGeom prst="rect">
            <a:avLst/>
          </a:prstGeom>
        </p:spPr>
      </p:pic>
      <p:pic>
        <p:nvPicPr>
          <p:cNvPr id="64" name="Imagem 63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5587739">
            <a:off x="4545098" y="4473335"/>
            <a:ext cx="595459" cy="645081"/>
          </a:xfrm>
          <a:prstGeom prst="rect">
            <a:avLst/>
          </a:prstGeom>
        </p:spPr>
      </p:pic>
      <p:pic>
        <p:nvPicPr>
          <p:cNvPr id="65" name="Imagem 64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5587739">
            <a:off x="3917848" y="4624106"/>
            <a:ext cx="868379" cy="521566"/>
          </a:xfrm>
          <a:prstGeom prst="rect">
            <a:avLst/>
          </a:prstGeom>
        </p:spPr>
      </p:pic>
      <p:pic>
        <p:nvPicPr>
          <p:cNvPr id="66" name="Imagem 65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7739">
            <a:off x="7526775" y="5019517"/>
            <a:ext cx="482439" cy="800783"/>
          </a:xfrm>
          <a:prstGeom prst="rect">
            <a:avLst/>
          </a:prstGeom>
        </p:spPr>
      </p:pic>
      <p:pic>
        <p:nvPicPr>
          <p:cNvPr id="67" name="Imagem 66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5587739">
            <a:off x="7641442" y="4617351"/>
            <a:ext cx="595459" cy="645081"/>
          </a:xfrm>
          <a:prstGeom prst="rect">
            <a:avLst/>
          </a:prstGeom>
        </p:spPr>
      </p:pic>
      <p:pic>
        <p:nvPicPr>
          <p:cNvPr id="68" name="Imagem 67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5587739">
            <a:off x="7014192" y="4768122"/>
            <a:ext cx="868379" cy="521566"/>
          </a:xfrm>
          <a:prstGeom prst="rect">
            <a:avLst/>
          </a:prstGeom>
        </p:spPr>
      </p:pic>
      <p:pic>
        <p:nvPicPr>
          <p:cNvPr id="69" name="Imagem 68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2520280" cy="2478275"/>
          </a:xfrm>
          <a:prstGeom prst="rect">
            <a:avLst/>
          </a:prstGeom>
        </p:spPr>
      </p:pic>
      <p:pic>
        <p:nvPicPr>
          <p:cNvPr id="70" name="Imagem 69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3720" y="1052736"/>
            <a:ext cx="2520280" cy="2478275"/>
          </a:xfrm>
          <a:prstGeom prst="rect">
            <a:avLst/>
          </a:prstGeom>
        </p:spPr>
      </p:pic>
      <p:pic>
        <p:nvPicPr>
          <p:cNvPr id="71" name="Imagem 70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052736"/>
            <a:ext cx="2520280" cy="2478275"/>
          </a:xfrm>
          <a:prstGeom prst="rect">
            <a:avLst/>
          </a:prstGeom>
        </p:spPr>
      </p:pic>
      <p:pic>
        <p:nvPicPr>
          <p:cNvPr id="72" name="Imagem 71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2520280" cy="2478275"/>
          </a:xfrm>
          <a:prstGeom prst="rect">
            <a:avLst/>
          </a:prstGeom>
        </p:spPr>
      </p:pic>
      <p:sp>
        <p:nvSpPr>
          <p:cNvPr id="73" name="CaixaDeTexto 72"/>
          <p:cNvSpPr txBox="1"/>
          <p:nvPr/>
        </p:nvSpPr>
        <p:spPr>
          <a:xfrm>
            <a:off x="-67484" y="7513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um ficou com 4 fatias </a:t>
            </a: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pizas divididas em 3 partes.</a:t>
            </a:r>
          </a:p>
        </p:txBody>
      </p:sp>
      <p:pic>
        <p:nvPicPr>
          <p:cNvPr id="74" name="Imagem 73" descr="menino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44504" y="3429000"/>
            <a:ext cx="1099496" cy="1800200"/>
          </a:xfrm>
          <a:prstGeom prst="rect">
            <a:avLst/>
          </a:prstGeom>
        </p:spPr>
      </p:pic>
      <p:pic>
        <p:nvPicPr>
          <p:cNvPr id="75" name="Imagem 74" descr="menino2.gif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520" y="3218863"/>
            <a:ext cx="1331640" cy="1506281"/>
          </a:xfrm>
          <a:prstGeom prst="rect">
            <a:avLst/>
          </a:prstGeom>
        </p:spPr>
      </p:pic>
      <p:pic>
        <p:nvPicPr>
          <p:cNvPr id="76" name="Imagem 75" descr="menino4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2965064"/>
            <a:ext cx="1556013" cy="176008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93" t="58859" r="46636" b="10626"/>
          <a:stretch>
            <a:fillRect/>
          </a:stretch>
        </p:blipFill>
        <p:spPr bwMode="auto">
          <a:xfrm>
            <a:off x="3919160" y="1365730"/>
            <a:ext cx="5853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7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81723">
            <a:off x="6749714" y="1670466"/>
            <a:ext cx="1130504" cy="1876483"/>
          </a:xfrm>
          <a:prstGeom prst="rect">
            <a:avLst/>
          </a:prstGeom>
        </p:spPr>
      </p:pic>
      <p:pic>
        <p:nvPicPr>
          <p:cNvPr id="54" name="Imagem 53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10081723">
            <a:off x="7787583" y="1850673"/>
            <a:ext cx="1395346" cy="1511625"/>
          </a:xfrm>
          <a:prstGeom prst="rect">
            <a:avLst/>
          </a:prstGeom>
        </p:spPr>
      </p:pic>
      <p:pic>
        <p:nvPicPr>
          <p:cNvPr id="55" name="Imagem 54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10081723">
            <a:off x="6929238" y="1106469"/>
            <a:ext cx="2034880" cy="1222190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0" y="3861048"/>
            <a:ext cx="9144000" cy="175432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 </a:t>
            </a:r>
          </a:p>
          <a:p>
            <a:pPr algn="ctr">
              <a:lnSpc>
                <a:spcPct val="150000"/>
              </a:lnSpc>
            </a:pPr>
            <a:endParaRPr lang="pt-P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Joana </a:t>
            </a:r>
          </a:p>
          <a:p>
            <a:pPr algn="ctr">
              <a:lnSpc>
                <a:spcPct val="150000"/>
              </a:lnSpc>
            </a:pPr>
            <a:endParaRPr lang="pt-P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</a:t>
            </a: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Imagem 59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7739">
            <a:off x="1143341" y="5739595"/>
            <a:ext cx="482439" cy="800783"/>
          </a:xfrm>
          <a:prstGeom prst="rect">
            <a:avLst/>
          </a:prstGeom>
        </p:spPr>
      </p:pic>
      <p:pic>
        <p:nvPicPr>
          <p:cNvPr id="61" name="Imagem 60" descr="3.gif"/>
          <p:cNvPicPr>
            <a:picLocks noChangeAspect="1"/>
          </p:cNvPicPr>
          <p:nvPr/>
        </p:nvPicPr>
        <p:blipFill>
          <a:blip r:embed="rId4" cstate="print"/>
          <a:srcRect t="46128" r="11801"/>
          <a:stretch>
            <a:fillRect/>
          </a:stretch>
        </p:blipFill>
        <p:spPr>
          <a:xfrm rot="5587739">
            <a:off x="4133871" y="5776233"/>
            <a:ext cx="868379" cy="521566"/>
          </a:xfrm>
          <a:prstGeom prst="rect">
            <a:avLst/>
          </a:prstGeom>
        </p:spPr>
      </p:pic>
      <p:pic>
        <p:nvPicPr>
          <p:cNvPr id="62" name="Imagem 61" descr="2.gif"/>
          <p:cNvPicPr>
            <a:picLocks noChangeAspect="1"/>
          </p:cNvPicPr>
          <p:nvPr/>
        </p:nvPicPr>
        <p:blipFill>
          <a:blip r:embed="rId3" cstate="print"/>
          <a:srcRect r="39521" b="33370"/>
          <a:stretch>
            <a:fillRect/>
          </a:stretch>
        </p:blipFill>
        <p:spPr>
          <a:xfrm rot="5587739">
            <a:off x="7708925" y="5869623"/>
            <a:ext cx="595459" cy="645081"/>
          </a:xfrm>
          <a:prstGeom prst="rect">
            <a:avLst/>
          </a:prstGeom>
        </p:spPr>
      </p:pic>
      <p:pic>
        <p:nvPicPr>
          <p:cNvPr id="27" name="Imagem 26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520280" cy="2478275"/>
          </a:xfrm>
          <a:prstGeom prst="rect">
            <a:avLst/>
          </a:prstGeom>
        </p:spPr>
      </p:pic>
      <p:pic>
        <p:nvPicPr>
          <p:cNvPr id="28" name="Imagem 27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340768"/>
            <a:ext cx="2520280" cy="2478275"/>
          </a:xfrm>
          <a:prstGeom prst="rect">
            <a:avLst/>
          </a:prstGeom>
        </p:spPr>
      </p:pic>
      <p:pic>
        <p:nvPicPr>
          <p:cNvPr id="29" name="Imagem 28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8472" y="0"/>
            <a:ext cx="2520280" cy="2478275"/>
          </a:xfrm>
          <a:prstGeom prst="rect">
            <a:avLst/>
          </a:prstGeom>
        </p:spPr>
      </p:pic>
      <p:pic>
        <p:nvPicPr>
          <p:cNvPr id="30" name="Imagem 29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3720" y="980728"/>
            <a:ext cx="2520280" cy="2478275"/>
          </a:xfrm>
          <a:prstGeom prst="rect">
            <a:avLst/>
          </a:prstGeom>
        </p:spPr>
      </p:pic>
      <p:pic>
        <p:nvPicPr>
          <p:cNvPr id="31" name="Imagem 30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581128"/>
            <a:ext cx="1152128" cy="1132925"/>
          </a:xfrm>
          <a:prstGeom prst="rect">
            <a:avLst/>
          </a:prstGeom>
        </p:spPr>
      </p:pic>
      <p:pic>
        <p:nvPicPr>
          <p:cNvPr id="32" name="Imagem 31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437112"/>
            <a:ext cx="1152128" cy="1132925"/>
          </a:xfrm>
          <a:prstGeom prst="rect">
            <a:avLst/>
          </a:prstGeom>
        </p:spPr>
      </p:pic>
      <p:pic>
        <p:nvPicPr>
          <p:cNvPr id="33" name="Imagem 32" descr="Untitled-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509120"/>
            <a:ext cx="1152128" cy="1132925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-75255" y="5484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um ficou com 1 piza inteira e com mais 1/3 de outra.</a:t>
            </a:r>
          </a:p>
        </p:txBody>
      </p:sp>
      <p:pic>
        <p:nvPicPr>
          <p:cNvPr id="35" name="Imagem 34" descr="menino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44504" y="3429000"/>
            <a:ext cx="1099496" cy="1800200"/>
          </a:xfrm>
          <a:prstGeom prst="rect">
            <a:avLst/>
          </a:prstGeom>
        </p:spPr>
      </p:pic>
      <p:pic>
        <p:nvPicPr>
          <p:cNvPr id="36" name="Imagem 35" descr="menino2.gif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520" y="3218863"/>
            <a:ext cx="1331640" cy="1506281"/>
          </a:xfrm>
          <a:prstGeom prst="rect">
            <a:avLst/>
          </a:prstGeom>
        </p:spPr>
      </p:pic>
      <p:pic>
        <p:nvPicPr>
          <p:cNvPr id="37" name="Imagem 36" descr="menino4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2965064"/>
            <a:ext cx="1556013" cy="176008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50" t="60015" r="63868" b="17344"/>
          <a:stretch>
            <a:fillRect/>
          </a:stretch>
        </p:blipFill>
        <p:spPr bwMode="auto">
          <a:xfrm>
            <a:off x="3787246" y="1120170"/>
            <a:ext cx="10081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7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784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frações que representam números maiores que a unidade podem ser representados de duas formas:</a:t>
            </a:r>
          </a:p>
          <a:p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50" t="60015" r="63868" b="17344"/>
          <a:stretch>
            <a:fillRect/>
          </a:stretch>
        </p:blipFill>
        <p:spPr bwMode="auto">
          <a:xfrm>
            <a:off x="1187624" y="2708920"/>
            <a:ext cx="10081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exão recta 20"/>
          <p:cNvCxnSpPr/>
          <p:nvPr/>
        </p:nvCxnSpPr>
        <p:spPr>
          <a:xfrm>
            <a:off x="4355976" y="2204864"/>
            <a:ext cx="24782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91680" y="2636912"/>
            <a:ext cx="720080" cy="1728192"/>
          </a:xfrm>
          <a:prstGeom prst="ellipse">
            <a:avLst/>
          </a:prstGeom>
          <a:solidFill>
            <a:srgbClr val="0F6FC6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9" name="Conexão recta unidireccional 38"/>
          <p:cNvCxnSpPr/>
          <p:nvPr/>
        </p:nvCxnSpPr>
        <p:spPr>
          <a:xfrm flipV="1">
            <a:off x="683568" y="3573016"/>
            <a:ext cx="72008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411760" y="32129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Parte decimal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07504" y="33569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Parte inteira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4" name="Rectângulo 43"/>
          <p:cNvSpPr/>
          <p:nvPr/>
        </p:nvSpPr>
        <p:spPr>
          <a:xfrm>
            <a:off x="683568" y="1988840"/>
            <a:ext cx="235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Numeral misto</a:t>
            </a:r>
            <a:endParaRPr lang="pt-PT" sz="2400" dirty="0"/>
          </a:p>
        </p:txBody>
      </p:sp>
      <p:sp>
        <p:nvSpPr>
          <p:cNvPr id="45" name="Rectângulo 44"/>
          <p:cNvSpPr/>
          <p:nvPr/>
        </p:nvSpPr>
        <p:spPr>
          <a:xfrm>
            <a:off x="6230275" y="2146056"/>
            <a:ext cx="1142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Fração</a:t>
            </a:r>
            <a:endParaRPr lang="pt-PT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93" t="58859" r="46636" b="10626"/>
          <a:stretch>
            <a:fillRect/>
          </a:stretch>
        </p:blipFill>
        <p:spPr bwMode="auto">
          <a:xfrm>
            <a:off x="6362190" y="2594521"/>
            <a:ext cx="5853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50" t="60015" r="63868" b="17344"/>
          <a:stretch>
            <a:fillRect/>
          </a:stretch>
        </p:blipFill>
        <p:spPr bwMode="auto">
          <a:xfrm>
            <a:off x="2987824" y="4653136"/>
            <a:ext cx="10081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CaixaDeTexto 45"/>
          <p:cNvSpPr txBox="1"/>
          <p:nvPr/>
        </p:nvSpPr>
        <p:spPr>
          <a:xfrm>
            <a:off x="4119380" y="4851096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 smtClean="0">
                <a:solidFill>
                  <a:schemeClr val="bg1"/>
                </a:solidFill>
              </a:rPr>
              <a:t>=</a:t>
            </a:r>
            <a:endParaRPr lang="pt-PT" sz="6600" dirty="0">
              <a:solidFill>
                <a:schemeClr val="bg1"/>
              </a:solidFill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93" t="58859" r="46636" b="10626"/>
          <a:stretch>
            <a:fillRect/>
          </a:stretch>
        </p:blipFill>
        <p:spPr bwMode="auto">
          <a:xfrm>
            <a:off x="4962905" y="4649010"/>
            <a:ext cx="5853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186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7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4704"/>
            <a:ext cx="9144000" cy="562754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92" y="5958095"/>
            <a:ext cx="838200" cy="295275"/>
          </a:xfrm>
          <a:prstGeom prst="rect">
            <a:avLst/>
          </a:prstGeom>
        </p:spPr>
      </p:pic>
      <p:sp>
        <p:nvSpPr>
          <p:cNvPr id="17" name="Rectângulo 16"/>
          <p:cNvSpPr/>
          <p:nvPr/>
        </p:nvSpPr>
        <p:spPr>
          <a:xfrm>
            <a:off x="3559188" y="590263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050" dirty="0" smtClean="0">
                <a:solidFill>
                  <a:schemeClr val="bg1"/>
                </a:solidFill>
              </a:rPr>
              <a:t>Os </a:t>
            </a:r>
            <a:r>
              <a:rPr lang="pt-PT" sz="1050" dirty="0">
                <a:solidFill>
                  <a:schemeClr val="bg1"/>
                </a:solidFill>
              </a:rPr>
              <a:t>recursos submetidos e publicados no portal Casa das Ciências estão sujeito a uma </a:t>
            </a:r>
            <a:r>
              <a:rPr lang="pt-PT" sz="1050" dirty="0" smtClean="0">
                <a:solidFill>
                  <a:schemeClr val="bg1"/>
                </a:solidFill>
              </a:rPr>
              <a:t>licença </a:t>
            </a:r>
            <a:r>
              <a:rPr lang="pt-PT" sz="1050" b="1" i="1" dirty="0" smtClean="0">
                <a:solidFill>
                  <a:schemeClr val="bg1"/>
                </a:solidFill>
              </a:rPr>
              <a:t>Creative </a:t>
            </a:r>
            <a:r>
              <a:rPr lang="pt-PT" sz="1050" b="1" i="1" dirty="0" err="1">
                <a:solidFill>
                  <a:schemeClr val="bg1"/>
                </a:solidFill>
              </a:rPr>
              <a:t>Commons</a:t>
            </a:r>
            <a:r>
              <a:rPr lang="pt-PT" sz="1050" dirty="0">
                <a:solidFill>
                  <a:schemeClr val="bg1"/>
                </a:solidFill>
              </a:rPr>
              <a:t> designada como </a:t>
            </a:r>
            <a:r>
              <a:rPr lang="pt-PT" sz="1050" b="1" i="1" dirty="0" err="1" smtClean="0">
                <a:solidFill>
                  <a:schemeClr val="bg1"/>
                </a:solidFill>
              </a:rPr>
              <a:t>by-sa</a:t>
            </a:r>
            <a:r>
              <a:rPr lang="pt-PT" sz="1050" b="1" i="1" dirty="0">
                <a:solidFill>
                  <a:schemeClr val="bg1"/>
                </a:solidFill>
              </a:rPr>
              <a:t>.</a:t>
            </a:r>
            <a:endParaRPr lang="pt-PT" sz="1050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4355976" y="56487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200" b="1" dirty="0" smtClean="0">
                <a:solidFill>
                  <a:schemeClr val="bg1"/>
                </a:solidFill>
              </a:rPr>
              <a:t>Autor: Davide Martins</a:t>
            </a:r>
            <a:endParaRPr lang="pt-PT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139</Words>
  <Application>Microsoft Office PowerPoint</Application>
  <PresentationFormat>Apresentação no Ecrã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MAC</dc:creator>
  <cp:lastModifiedBy>Davide Martins</cp:lastModifiedBy>
  <cp:revision>25</cp:revision>
  <dcterms:created xsi:type="dcterms:W3CDTF">2011-03-01T18:36:38Z</dcterms:created>
  <dcterms:modified xsi:type="dcterms:W3CDTF">2016-06-01T08:39:38Z</dcterms:modified>
</cp:coreProperties>
</file>